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2"/>
  </p:handoutMasterIdLst>
  <p:sldIdLst>
    <p:sldId id="274" r:id="rId2"/>
    <p:sldId id="256" r:id="rId3"/>
    <p:sldId id="257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18F0D-F9A9-4310-9C1A-F10AD19A4222}" v="6" dt="2025-09-23T12:52:37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cek, Michal" userId="19c2bd4b-4652-4b2e-a910-a2e8dcb7b386" providerId="ADAL" clId="{CDCEB685-AF7F-4BD8-A22F-C2445DB681D8}"/>
    <pc:docChg chg="addSld modSld modMainMaster">
      <pc:chgData name="Loncek, Michal" userId="19c2bd4b-4652-4b2e-a910-a2e8dcb7b386" providerId="ADAL" clId="{CDCEB685-AF7F-4BD8-A22F-C2445DB681D8}" dt="2025-09-24T13:06:08.859" v="885" actId="20577"/>
      <pc:docMkLst>
        <pc:docMk/>
      </pc:docMkLst>
      <pc:sldChg chg="modSp mod">
        <pc:chgData name="Loncek, Michal" userId="19c2bd4b-4652-4b2e-a910-a2e8dcb7b386" providerId="ADAL" clId="{CDCEB685-AF7F-4BD8-A22F-C2445DB681D8}" dt="2025-09-24T13:04:16.461" v="849" actId="20577"/>
        <pc:sldMkLst>
          <pc:docMk/>
          <pc:sldMk cId="0" sldId="256"/>
        </pc:sldMkLst>
        <pc:spChg chg="mod">
          <ac:chgData name="Loncek, Michal" userId="19c2bd4b-4652-4b2e-a910-a2e8dcb7b386" providerId="ADAL" clId="{CDCEB685-AF7F-4BD8-A22F-C2445DB681D8}" dt="2025-09-24T13:04:16.461" v="849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3T12:38:48.569" v="252" actId="20577"/>
        <pc:sldMkLst>
          <pc:docMk/>
          <pc:sldMk cId="0" sldId="257"/>
        </pc:sldMkLst>
        <pc:spChg chg="mod">
          <ac:chgData name="Loncek, Michal" userId="19c2bd4b-4652-4b2e-a910-a2e8dcb7b386" providerId="ADAL" clId="{CDCEB685-AF7F-4BD8-A22F-C2445DB681D8}" dt="2025-09-23T12:38:48.569" v="252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3T12:53:20.349" v="573" actId="20577"/>
        <pc:sldMkLst>
          <pc:docMk/>
          <pc:sldMk cId="0" sldId="258"/>
        </pc:sldMkLst>
        <pc:spChg chg="mod">
          <ac:chgData name="Loncek, Michal" userId="19c2bd4b-4652-4b2e-a910-a2e8dcb7b386" providerId="ADAL" clId="{CDCEB685-AF7F-4BD8-A22F-C2445DB681D8}" dt="2025-09-23T12:53:20.349" v="573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3T12:53:41.901" v="584" actId="20577"/>
        <pc:sldMkLst>
          <pc:docMk/>
          <pc:sldMk cId="0" sldId="259"/>
        </pc:sldMkLst>
        <pc:spChg chg="mod">
          <ac:chgData name="Loncek, Michal" userId="19c2bd4b-4652-4b2e-a910-a2e8dcb7b386" providerId="ADAL" clId="{CDCEB685-AF7F-4BD8-A22F-C2445DB681D8}" dt="2025-09-23T12:53:41.901" v="58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Loncek, Michal" userId="19c2bd4b-4652-4b2e-a910-a2e8dcb7b386" providerId="ADAL" clId="{CDCEB685-AF7F-4BD8-A22F-C2445DB681D8}" dt="2025-09-23T12:40:16.111" v="348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4T12:44:09.755" v="627" actId="20577"/>
        <pc:sldMkLst>
          <pc:docMk/>
          <pc:sldMk cId="0" sldId="260"/>
        </pc:sldMkLst>
        <pc:spChg chg="mod">
          <ac:chgData name="Loncek, Michal" userId="19c2bd4b-4652-4b2e-a910-a2e8dcb7b386" providerId="ADAL" clId="{CDCEB685-AF7F-4BD8-A22F-C2445DB681D8}" dt="2025-09-24T12:44:09.755" v="627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4T13:06:08.859" v="885" actId="20577"/>
        <pc:sldMkLst>
          <pc:docMk/>
          <pc:sldMk cId="0" sldId="261"/>
        </pc:sldMkLst>
        <pc:spChg chg="mod">
          <ac:chgData name="Loncek, Michal" userId="19c2bd4b-4652-4b2e-a910-a2e8dcb7b386" providerId="ADAL" clId="{CDCEB685-AF7F-4BD8-A22F-C2445DB681D8}" dt="2025-09-24T13:06:08.859" v="885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4T12:51:50.232" v="705" actId="20577"/>
        <pc:sldMkLst>
          <pc:docMk/>
          <pc:sldMk cId="0" sldId="264"/>
        </pc:sldMkLst>
        <pc:spChg chg="mod">
          <ac:chgData name="Loncek, Michal" userId="19c2bd4b-4652-4b2e-a910-a2e8dcb7b386" providerId="ADAL" clId="{CDCEB685-AF7F-4BD8-A22F-C2445DB681D8}" dt="2025-09-24T12:51:50.232" v="705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4T12:52:17.165" v="724" actId="20577"/>
        <pc:sldMkLst>
          <pc:docMk/>
          <pc:sldMk cId="0" sldId="265"/>
        </pc:sldMkLst>
        <pc:spChg chg="mod">
          <ac:chgData name="Loncek, Michal" userId="19c2bd4b-4652-4b2e-a910-a2e8dcb7b386" providerId="ADAL" clId="{CDCEB685-AF7F-4BD8-A22F-C2445DB681D8}" dt="2025-09-24T12:46:04.129" v="628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Loncek, Michal" userId="19c2bd4b-4652-4b2e-a910-a2e8dcb7b386" providerId="ADAL" clId="{CDCEB685-AF7F-4BD8-A22F-C2445DB681D8}" dt="2025-09-24T12:52:17.165" v="724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3T12:50:37.642" v="513" actId="6549"/>
        <pc:sldMkLst>
          <pc:docMk/>
          <pc:sldMk cId="0" sldId="266"/>
        </pc:sldMkLst>
        <pc:spChg chg="mod">
          <ac:chgData name="Loncek, Michal" userId="19c2bd4b-4652-4b2e-a910-a2e8dcb7b386" providerId="ADAL" clId="{CDCEB685-AF7F-4BD8-A22F-C2445DB681D8}" dt="2025-09-23T12:50:37.642" v="513" actId="6549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4T12:53:44.716" v="755" actId="20577"/>
        <pc:sldMkLst>
          <pc:docMk/>
          <pc:sldMk cId="0" sldId="267"/>
        </pc:sldMkLst>
        <pc:spChg chg="mod">
          <ac:chgData name="Loncek, Michal" userId="19c2bd4b-4652-4b2e-a910-a2e8dcb7b386" providerId="ADAL" clId="{CDCEB685-AF7F-4BD8-A22F-C2445DB681D8}" dt="2025-09-24T12:53:44.716" v="755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3T12:46:50.067" v="432"/>
        <pc:sldMkLst>
          <pc:docMk/>
          <pc:sldMk cId="0" sldId="268"/>
        </pc:sldMkLst>
        <pc:spChg chg="mod">
          <ac:chgData name="Loncek, Michal" userId="19c2bd4b-4652-4b2e-a910-a2e8dcb7b386" providerId="ADAL" clId="{CDCEB685-AF7F-4BD8-A22F-C2445DB681D8}" dt="2025-09-23T12:46:50.067" v="432"/>
          <ac:spMkLst>
            <pc:docMk/>
            <pc:sldMk cId="0" sldId="268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3T12:50:59.724" v="514" actId="21"/>
        <pc:sldMkLst>
          <pc:docMk/>
          <pc:sldMk cId="0" sldId="269"/>
        </pc:sldMkLst>
        <pc:spChg chg="mod">
          <ac:chgData name="Loncek, Michal" userId="19c2bd4b-4652-4b2e-a910-a2e8dcb7b386" providerId="ADAL" clId="{CDCEB685-AF7F-4BD8-A22F-C2445DB681D8}" dt="2025-09-23T12:50:59.724" v="514" actId="21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4T12:54:26.391" v="817" actId="20577"/>
        <pc:sldMkLst>
          <pc:docMk/>
          <pc:sldMk cId="0" sldId="272"/>
        </pc:sldMkLst>
        <pc:spChg chg="mod">
          <ac:chgData name="Loncek, Michal" userId="19c2bd4b-4652-4b2e-a910-a2e8dcb7b386" providerId="ADAL" clId="{CDCEB685-AF7F-4BD8-A22F-C2445DB681D8}" dt="2025-09-24T12:54:26.391" v="817" actId="20577"/>
          <ac:spMkLst>
            <pc:docMk/>
            <pc:sldMk cId="0" sldId="272"/>
            <ac:spMk id="3" creationId="{00000000-0000-0000-0000-000000000000}"/>
          </ac:spMkLst>
        </pc:spChg>
      </pc:sldChg>
      <pc:sldChg chg="modSp mod">
        <pc:chgData name="Loncek, Michal" userId="19c2bd4b-4652-4b2e-a910-a2e8dcb7b386" providerId="ADAL" clId="{CDCEB685-AF7F-4BD8-A22F-C2445DB681D8}" dt="2025-09-23T12:48:16.108" v="451" actId="6549"/>
        <pc:sldMkLst>
          <pc:docMk/>
          <pc:sldMk cId="0" sldId="273"/>
        </pc:sldMkLst>
        <pc:spChg chg="mod">
          <ac:chgData name="Loncek, Michal" userId="19c2bd4b-4652-4b2e-a910-a2e8dcb7b386" providerId="ADAL" clId="{CDCEB685-AF7F-4BD8-A22F-C2445DB681D8}" dt="2025-09-23T12:48:16.108" v="451" actId="6549"/>
          <ac:spMkLst>
            <pc:docMk/>
            <pc:sldMk cId="0" sldId="273"/>
            <ac:spMk id="3" creationId="{00000000-0000-0000-0000-000000000000}"/>
          </ac:spMkLst>
        </pc:spChg>
      </pc:sldChg>
      <pc:sldChg chg="addSp modSp mod">
        <pc:chgData name="Loncek, Michal" userId="19c2bd4b-4652-4b2e-a910-a2e8dcb7b386" providerId="ADAL" clId="{CDCEB685-AF7F-4BD8-A22F-C2445DB681D8}" dt="2025-09-24T13:03:17.578" v="830" actId="1440"/>
        <pc:sldMkLst>
          <pc:docMk/>
          <pc:sldMk cId="1547917230" sldId="274"/>
        </pc:sldMkLst>
        <pc:spChg chg="mod">
          <ac:chgData name="Loncek, Michal" userId="19c2bd4b-4652-4b2e-a910-a2e8dcb7b386" providerId="ADAL" clId="{CDCEB685-AF7F-4BD8-A22F-C2445DB681D8}" dt="2025-09-24T13:02:09.182" v="826" actId="20577"/>
          <ac:spMkLst>
            <pc:docMk/>
            <pc:sldMk cId="1547917230" sldId="274"/>
            <ac:spMk id="3" creationId="{A532FF9B-D77C-48C7-A84C-9760EF8DCEAE}"/>
          </ac:spMkLst>
        </pc:spChg>
        <pc:picChg chg="add mod">
          <ac:chgData name="Loncek, Michal" userId="19c2bd4b-4652-4b2e-a910-a2e8dcb7b386" providerId="ADAL" clId="{CDCEB685-AF7F-4BD8-A22F-C2445DB681D8}" dt="2025-09-24T13:03:17.578" v="830" actId="1440"/>
          <ac:picMkLst>
            <pc:docMk/>
            <pc:sldMk cId="1547917230" sldId="274"/>
            <ac:picMk id="1026" creationId="{037E4BC8-9F3C-C3EA-55F0-7856FC42A89B}"/>
          </ac:picMkLst>
        </pc:picChg>
      </pc:sldChg>
      <pc:sldChg chg="modSp add mod">
        <pc:chgData name="Loncek, Michal" userId="19c2bd4b-4652-4b2e-a910-a2e8dcb7b386" providerId="ADAL" clId="{CDCEB685-AF7F-4BD8-A22F-C2445DB681D8}" dt="2025-09-23T12:52:37.041" v="529"/>
        <pc:sldMkLst>
          <pc:docMk/>
          <pc:sldMk cId="625919919" sldId="275"/>
        </pc:sldMkLst>
        <pc:spChg chg="mod">
          <ac:chgData name="Loncek, Michal" userId="19c2bd4b-4652-4b2e-a910-a2e8dcb7b386" providerId="ADAL" clId="{CDCEB685-AF7F-4BD8-A22F-C2445DB681D8}" dt="2025-09-23T12:52:32.442" v="528" actId="20577"/>
          <ac:spMkLst>
            <pc:docMk/>
            <pc:sldMk cId="625919919" sldId="275"/>
            <ac:spMk id="2" creationId="{E51337F1-98D3-1B1F-AD11-FF3785CBB7BE}"/>
          </ac:spMkLst>
        </pc:spChg>
        <pc:spChg chg="mod">
          <ac:chgData name="Loncek, Michal" userId="19c2bd4b-4652-4b2e-a910-a2e8dcb7b386" providerId="ADAL" clId="{CDCEB685-AF7F-4BD8-A22F-C2445DB681D8}" dt="2025-09-23T12:52:37.041" v="529"/>
          <ac:spMkLst>
            <pc:docMk/>
            <pc:sldMk cId="625919919" sldId="275"/>
            <ac:spMk id="3" creationId="{6B9F5465-5270-0366-974B-851D9A61B7D4}"/>
          </ac:spMkLst>
        </pc:spChg>
      </pc:sldChg>
      <pc:sldMasterChg chg="modSldLayout">
        <pc:chgData name="Loncek, Michal" userId="19c2bd4b-4652-4b2e-a910-a2e8dcb7b386" providerId="ADAL" clId="{CDCEB685-AF7F-4BD8-A22F-C2445DB681D8}" dt="2025-09-24T12:43:39.594" v="623" actId="1076"/>
        <pc:sldMasterMkLst>
          <pc:docMk/>
          <pc:sldMasterMk cId="2622519471" sldId="2147483660"/>
        </pc:sldMasterMkLst>
        <pc:sldLayoutChg chg="modSp mod">
          <pc:chgData name="Loncek, Michal" userId="19c2bd4b-4652-4b2e-a910-a2e8dcb7b386" providerId="ADAL" clId="{CDCEB685-AF7F-4BD8-A22F-C2445DB681D8}" dt="2025-09-24T12:43:39.594" v="623" actId="1076"/>
          <pc:sldLayoutMkLst>
            <pc:docMk/>
            <pc:sldMasterMk cId="2622519471" sldId="2147483660"/>
            <pc:sldLayoutMk cId="4172313404" sldId="2147483662"/>
          </pc:sldLayoutMkLst>
          <pc:spChg chg="mod">
            <ac:chgData name="Loncek, Michal" userId="19c2bd4b-4652-4b2e-a910-a2e8dcb7b386" providerId="ADAL" clId="{CDCEB685-AF7F-4BD8-A22F-C2445DB681D8}" dt="2025-09-24T12:43:39.594" v="623" actId="1076"/>
            <ac:spMkLst>
              <pc:docMk/>
              <pc:sldMasterMk cId="2622519471" sldId="2147483660"/>
              <pc:sldLayoutMk cId="4172313404" sldId="2147483662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C9212A-426E-6374-E2B4-2E9A3F9C7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1D567-9CC9-E44F-F036-EC2FF95D84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EE6FE-6E76-4B29-AA0F-B097547430A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CD182-E505-77E8-0D99-F23729017D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85697-94F5-B7C4-5458-F4999C271B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EEBF4-3375-434D-B60C-D7EF1F651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9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5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0563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6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3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3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15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411370"/>
            <a:ext cx="795528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1164DA29-29AC-3D70-DE2C-DF1876B0CF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3901" y="5266426"/>
            <a:ext cx="2829465" cy="15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1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8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6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0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2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4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40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19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4975D-C8E4-216B-AFDF-17AF11AE5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FAD7F-4440-BE03-6ADD-9D0D58B3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Kybernetická Bezpečnosť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2FF9B-D77C-48C7-A84C-9760EF8D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noProof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7E4BC8-9F3C-C3EA-55F0-7856FC42A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08" y="2161544"/>
            <a:ext cx="6272784" cy="4435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1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Koncové zariadenia a prístup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Je MFA povinné pre prístup k VPN a administratívnym systémom?</a:t>
            </a:r>
          </a:p>
          <a:p>
            <a:r>
              <a:rPr lang="sk-SK" noProof="0" dirty="0"/>
              <a:t>Používame centrálne logovanie aj pre koncové zariadenia?</a:t>
            </a:r>
          </a:p>
          <a:p>
            <a:r>
              <a:rPr lang="sk-SK" noProof="0" dirty="0"/>
              <a:t>Máme definovanú BYOD politiku a kontrolu súkromných zariadení?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Monitoring, detekcia a prevencia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Máme IDS/IPS alebo NDR systém na detekciu sieťových hrozieb?</a:t>
            </a:r>
            <a:endParaRPr lang="en-US" noProof="0" dirty="0"/>
          </a:p>
          <a:p>
            <a:r>
              <a:rPr lang="en-US" dirty="0"/>
              <a:t>M</a:t>
            </a:r>
            <a:r>
              <a:rPr lang="sk-SK" dirty="0" err="1"/>
              <a:t>áme</a:t>
            </a:r>
            <a:r>
              <a:rPr lang="sk-SK" dirty="0"/>
              <a:t> nasadene </a:t>
            </a:r>
            <a:r>
              <a:rPr lang="sk-SK" dirty="0" err="1"/>
              <a:t>xFlow</a:t>
            </a:r>
            <a:r>
              <a:rPr lang="sk-SK" dirty="0"/>
              <a:t> monitoring sieťovej prevádzky?</a:t>
            </a:r>
            <a:endParaRPr lang="sk-SK" noProof="0" dirty="0"/>
          </a:p>
          <a:p>
            <a:r>
              <a:rPr lang="sk-SK" noProof="0" dirty="0"/>
              <a:t>Používame SIEM na koreláciu udalostí zo všetkých zdrojov?</a:t>
            </a:r>
          </a:p>
          <a:p>
            <a:r>
              <a:rPr lang="sk-SK" noProof="0" dirty="0"/>
              <a:t>Integrujeme </a:t>
            </a:r>
            <a:r>
              <a:rPr lang="sk-SK" noProof="0" dirty="0" err="1"/>
              <a:t>threat</a:t>
            </a:r>
            <a:r>
              <a:rPr lang="sk-SK" noProof="0" dirty="0"/>
              <a:t> </a:t>
            </a:r>
            <a:r>
              <a:rPr lang="sk-SK" noProof="0" dirty="0" err="1"/>
              <a:t>intelligence</a:t>
            </a:r>
            <a:r>
              <a:rPr lang="sk-SK" noProof="0" dirty="0"/>
              <a:t> </a:t>
            </a:r>
            <a:r>
              <a:rPr lang="sk-SK" noProof="0" dirty="0" err="1"/>
              <a:t>feedy</a:t>
            </a:r>
            <a:r>
              <a:rPr lang="sk-SK" noProof="0" dirty="0"/>
              <a:t> do našich firewallov, IDS resp. SIEM?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Monitoring, detekcia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Ako dlho uchovávame logy a je </a:t>
            </a:r>
            <a:r>
              <a:rPr lang="sk-SK" noProof="0" dirty="0" err="1"/>
              <a:t>retencia</a:t>
            </a:r>
            <a:r>
              <a:rPr lang="sk-SK" noProof="0" dirty="0"/>
              <a:t> v súlade s legislatívou?</a:t>
            </a:r>
          </a:p>
          <a:p>
            <a:r>
              <a:rPr lang="sk-SK" noProof="0" dirty="0"/>
              <a:t>Máme automatizované upozornenia a </a:t>
            </a:r>
            <a:r>
              <a:rPr lang="sk-SK" noProof="0" dirty="0" err="1"/>
              <a:t>playbooky</a:t>
            </a:r>
            <a:r>
              <a:rPr lang="sk-SK" noProof="0" dirty="0"/>
              <a:t> pre reakciu?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Incident </a:t>
            </a:r>
            <a:r>
              <a:rPr lang="sk-SK" noProof="0" dirty="0" err="1"/>
              <a:t>response</a:t>
            </a:r>
            <a:r>
              <a:rPr lang="sk-SK" noProof="0" dirty="0"/>
              <a:t> a krízové scenáre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noProof="0" dirty="0"/>
          </a:p>
          <a:p>
            <a:r>
              <a:rPr lang="sk-SK" noProof="0" dirty="0"/>
              <a:t>Máme definovaný tím alebo osobu zodpovednú za reakciu na incidenty?</a:t>
            </a:r>
          </a:p>
          <a:p>
            <a:r>
              <a:rPr lang="sk-SK" dirty="0"/>
              <a:t>Máme definovanú rolu MKB?</a:t>
            </a:r>
            <a:endParaRPr lang="sk-SK" noProof="0" dirty="0"/>
          </a:p>
          <a:p>
            <a:r>
              <a:rPr lang="sk-SK" noProof="0" dirty="0"/>
              <a:t>Vieme, koho treba kontaktovať pri incidente (regulátor, CERT, polícia, dodávateľ)?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Incident </a:t>
            </a:r>
            <a:r>
              <a:rPr lang="sk-SK" noProof="0" dirty="0" err="1"/>
              <a:t>response</a:t>
            </a:r>
            <a:r>
              <a:rPr lang="sk-SK" noProof="0" dirty="0"/>
              <a:t> a krízové scenáre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Ako rýchlo vieme izolovať napadnutý systém od zvyšku infraštruktúry?</a:t>
            </a:r>
          </a:p>
          <a:p>
            <a:r>
              <a:rPr lang="sk-SK" noProof="0" dirty="0"/>
              <a:t>Testovali sme reakciu na kybernetický incident formou „table-top </a:t>
            </a:r>
            <a:r>
              <a:rPr lang="sk-SK" noProof="0" dirty="0" err="1"/>
              <a:t>exercise</a:t>
            </a:r>
            <a:r>
              <a:rPr lang="sk-SK" noProof="0" dirty="0"/>
              <a:t>“? (zamlčané predpoklady, cirkulárne závislosti)</a:t>
            </a:r>
          </a:p>
          <a:p>
            <a:r>
              <a:rPr lang="sk-SK" noProof="0" dirty="0"/>
              <a:t>Vykonávame pravidelné penetračné testy alebo </a:t>
            </a:r>
            <a:r>
              <a:rPr lang="sk-SK" noProof="0" dirty="0" err="1"/>
              <a:t>red</a:t>
            </a:r>
            <a:r>
              <a:rPr lang="sk-SK" noProof="0" dirty="0"/>
              <a:t>-team cvičenia?</a:t>
            </a:r>
          </a:p>
          <a:p>
            <a:r>
              <a:rPr lang="sk-SK" noProof="0" dirty="0"/>
              <a:t>Máme pripravené komunikačné šablón</a:t>
            </a:r>
            <a:r>
              <a:rPr lang="sk-SK" dirty="0"/>
              <a:t>y?</a:t>
            </a:r>
            <a:endParaRPr lang="sk-SK" noProof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Procesy a riadenie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Máme formálne schválenú bezpečnostnú politiku a pravidlá pre zamestnancov?</a:t>
            </a:r>
          </a:p>
          <a:p>
            <a:r>
              <a:rPr lang="sk-SK" noProof="0" dirty="0"/>
              <a:t>Existuje pravidelný proces hodnotenia rizík v našej organizácii?</a:t>
            </a:r>
          </a:p>
          <a:p>
            <a:r>
              <a:rPr lang="sk-SK" noProof="0" dirty="0"/>
              <a:t>Máme zavedený proces riadenia zmien (change management) pre sieťové zariadenia?</a:t>
            </a:r>
          </a:p>
          <a:p>
            <a:r>
              <a:rPr lang="sk-SK" dirty="0"/>
              <a:t>Vedieme evidenciu o tom, kto a kedy vykonal zmenu v konfigurácii?</a:t>
            </a:r>
          </a:p>
          <a:p>
            <a:endParaRPr lang="sk-SK" noProof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Procesy a riadenie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Máme plán kontinuity prevádzky (BCP) a plán obnovy po havárii (DRP)?</a:t>
            </a:r>
          </a:p>
          <a:p>
            <a:r>
              <a:rPr lang="sk-SK" noProof="0" dirty="0"/>
              <a:t>Je definované RPO a RTO pre kľúčové procesy a aktíva?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Ľudia a vedomosti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Majú všetci zamestnanci základné školenie v oblasti kybernetickej bezpečnosti?</a:t>
            </a:r>
          </a:p>
          <a:p>
            <a:r>
              <a:rPr lang="sk-SK" noProof="0" dirty="0"/>
              <a:t>Vedia zamestnanci rozoznať phishing alebo podozrivý e-mail?</a:t>
            </a:r>
          </a:p>
          <a:p>
            <a:r>
              <a:rPr lang="sk-SK" noProof="0" dirty="0"/>
              <a:t>Sú prístupové heslá zamestnancov spravované v </a:t>
            </a:r>
            <a:r>
              <a:rPr lang="sk-SK" noProof="0" dirty="0" err="1"/>
              <a:t>password</a:t>
            </a:r>
            <a:r>
              <a:rPr lang="sk-SK" noProof="0" dirty="0"/>
              <a:t> manageri?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Ľudia a vedomosti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Máme definovaný proces pri prijímaní a odchode zamestnanca (</a:t>
            </a:r>
            <a:r>
              <a:rPr lang="sk-SK" noProof="0" dirty="0" err="1"/>
              <a:t>onboarding</a:t>
            </a:r>
            <a:r>
              <a:rPr lang="sk-SK" noProof="0" dirty="0"/>
              <a:t>/</a:t>
            </a:r>
            <a:r>
              <a:rPr lang="sk-SK" noProof="0" dirty="0" err="1"/>
              <a:t>offboarding</a:t>
            </a:r>
            <a:r>
              <a:rPr lang="sk-SK" noProof="0" dirty="0"/>
              <a:t>)?</a:t>
            </a:r>
          </a:p>
          <a:p>
            <a:r>
              <a:rPr lang="sk-SK" noProof="0" dirty="0"/>
              <a:t>Máme plán pre prípad, že kľúčová osoba z tímu odíde alebo ochorie?</a:t>
            </a:r>
          </a:p>
          <a:p>
            <a:r>
              <a:rPr lang="sk-SK" noProof="0" dirty="0"/>
              <a:t>Motivujeme ľudí, aby hlásili incidenty a chyby bez obavy z trestu?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Regulácie, zákazníci a reputácia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Vieme, ktoré povinnosti nám vyplývajú z NIS2 smernice?</a:t>
            </a:r>
          </a:p>
          <a:p>
            <a:r>
              <a:rPr lang="sk-SK" dirty="0"/>
              <a:t>Máme podpísanú zmluvu s kľúčovými dodávateľmi?</a:t>
            </a:r>
            <a:endParaRPr lang="sk-SK" noProof="0" dirty="0"/>
          </a:p>
          <a:p>
            <a:r>
              <a:rPr lang="sk-SK" noProof="0" dirty="0"/>
              <a:t>Máme definované SLA resp. zmluvu v oblasti bezpečnosti voči kľúčovým dodávateľom?</a:t>
            </a:r>
          </a:p>
          <a:p>
            <a:r>
              <a:rPr lang="sk-SK" dirty="0"/>
              <a:t>Máme MKB ktorý by na celú agendu KB dohliadal a riadil?</a:t>
            </a:r>
            <a:endParaRPr lang="sk-SK" noProof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Základy a infraštruktúra siete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Máme aktuálny inventár všetkých routerov, switchov a firewallov(nielen)?</a:t>
            </a:r>
          </a:p>
          <a:p>
            <a:r>
              <a:rPr lang="sk-SK" dirty="0"/>
              <a:t>Je z inventáru zrejmé, ktoré zariadenia sú kritické pre poskytovanie základnej služby?</a:t>
            </a:r>
            <a:endParaRPr lang="sk-SK" noProof="0" dirty="0"/>
          </a:p>
          <a:p>
            <a:r>
              <a:rPr lang="sk-SK" noProof="0" dirty="0"/>
              <a:t>Sú všetky zariadenia pravidelne </a:t>
            </a:r>
            <a:r>
              <a:rPr lang="sk-SK" noProof="0" dirty="0" err="1"/>
              <a:t>patchované</a:t>
            </a:r>
            <a:r>
              <a:rPr lang="sk-SK" noProof="0" dirty="0"/>
              <a:t>?</a:t>
            </a:r>
          </a:p>
          <a:p>
            <a:r>
              <a:rPr lang="sk-SK" noProof="0" dirty="0"/>
              <a:t>Používame bezpečné protokoly na správu zariadení (SSH, SNMPv3, NETCONF)?</a:t>
            </a:r>
          </a:p>
          <a:p>
            <a:endParaRPr lang="sk-SK" noProof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Regulácie, zákazníci a reputácia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Sme pripravení na audit alebo kontrolu zo strany regulátora?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Základy a infraštruktúra siete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Je administratívny prístup do siete oddelený od zákazníckej prevádzky?</a:t>
            </a:r>
          </a:p>
          <a:p>
            <a:r>
              <a:rPr lang="sk-SK" noProof="0" dirty="0"/>
              <a:t>Máme implementovaný 802.1X alebo inú formu kontroly prístupu do siete?</a:t>
            </a:r>
          </a:p>
          <a:p>
            <a:r>
              <a:rPr lang="sk-SK" noProof="0" dirty="0"/>
              <a:t>Je BGP zabezpečené RPKI validáciou, prefix-</a:t>
            </a:r>
            <a:r>
              <a:rPr lang="sk-SK" noProof="0" dirty="0" err="1"/>
              <a:t>filteringom</a:t>
            </a:r>
            <a:r>
              <a:rPr lang="sk-SK" noProof="0" dirty="0"/>
              <a:t>, AS-PATH </a:t>
            </a:r>
            <a:r>
              <a:rPr lang="sk-SK" noProof="0" dirty="0" err="1"/>
              <a:t>filteringom</a:t>
            </a:r>
            <a:r>
              <a:rPr lang="sk-SK" noProof="0" dirty="0"/>
              <a:t>?</a:t>
            </a:r>
            <a:endParaRPr lang="en-US" noProof="0" dirty="0"/>
          </a:p>
          <a:p>
            <a:r>
              <a:rPr lang="sk-SK" dirty="0"/>
              <a:t>Používame MD5 autentifikáciu alebo TCP-AO</a:t>
            </a:r>
            <a:r>
              <a:rPr lang="en-US" dirty="0"/>
              <a:t> a TTL security</a:t>
            </a:r>
            <a:r>
              <a:rPr lang="sk-SK" dirty="0"/>
              <a:t> pre BGP </a:t>
            </a:r>
            <a:r>
              <a:rPr lang="sk-SK" dirty="0" err="1"/>
              <a:t>sessions</a:t>
            </a:r>
            <a:r>
              <a:rPr lang="sk-SK" dirty="0"/>
              <a:t>?</a:t>
            </a:r>
          </a:p>
          <a:p>
            <a:endParaRPr lang="sk-SK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Základy a infraštruktúra siete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Sú naše DNS servery chránené proti cache </a:t>
            </a:r>
            <a:r>
              <a:rPr lang="sk-SK" noProof="0" dirty="0" err="1"/>
              <a:t>poisoning</a:t>
            </a:r>
            <a:r>
              <a:rPr lang="sk-SK" noProof="0" dirty="0"/>
              <a:t> a podporujú DNSSEC?</a:t>
            </a:r>
          </a:p>
          <a:p>
            <a:r>
              <a:rPr lang="sk-SK" dirty="0"/>
              <a:t>Máme pri DNS zabezpečenú vysokú dostupnosť?</a:t>
            </a:r>
            <a:endParaRPr lang="sk-SK" noProof="0" dirty="0"/>
          </a:p>
          <a:p>
            <a:r>
              <a:rPr lang="sk-SK" noProof="0" dirty="0"/>
              <a:t>Ako máme riešenú </a:t>
            </a:r>
            <a:r>
              <a:rPr lang="sk-SK" noProof="0" dirty="0" err="1"/>
              <a:t>mitigáciu</a:t>
            </a:r>
            <a:r>
              <a:rPr lang="sk-SK" noProof="0" dirty="0"/>
              <a:t> </a:t>
            </a:r>
            <a:r>
              <a:rPr lang="sk-SK" noProof="0" dirty="0" err="1"/>
              <a:t>DDoS</a:t>
            </a:r>
            <a:r>
              <a:rPr lang="sk-SK" noProof="0" dirty="0"/>
              <a:t> útokov</a:t>
            </a:r>
            <a:r>
              <a:rPr lang="sk-SK" dirty="0"/>
              <a:t>?</a:t>
            </a:r>
            <a:endParaRPr lang="sk-SK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Zálohovanie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Máme zálohy konfigurácií a testujeme ich obnovu?</a:t>
            </a:r>
            <a:endParaRPr lang="en-US" noProof="0" dirty="0"/>
          </a:p>
          <a:p>
            <a:r>
              <a:rPr lang="en-US" dirty="0" err="1"/>
              <a:t>Dodr</a:t>
            </a:r>
            <a:r>
              <a:rPr lang="sk-SK" dirty="0" err="1"/>
              <a:t>žiavame</a:t>
            </a:r>
            <a:r>
              <a:rPr lang="sk-SK" dirty="0"/>
              <a:t> princíp </a:t>
            </a:r>
            <a:r>
              <a:rPr lang="sk-SK" dirty="0" err="1"/>
              <a:t>offline</a:t>
            </a:r>
            <a:r>
              <a:rPr lang="sk-SK" dirty="0"/>
              <a:t> a </a:t>
            </a:r>
            <a:r>
              <a:rPr lang="sk-SK" dirty="0" err="1"/>
              <a:t>offsite</a:t>
            </a:r>
            <a:r>
              <a:rPr lang="sk-SK" dirty="0"/>
              <a:t> pri zálohách?</a:t>
            </a:r>
          </a:p>
          <a:p>
            <a:r>
              <a:rPr lang="sk-SK" dirty="0"/>
              <a:t>Dodržiavame princíp 3-2-1?</a:t>
            </a:r>
          </a:p>
          <a:p>
            <a:pPr marL="0" indent="0">
              <a:buNone/>
            </a:pPr>
            <a:endParaRPr lang="sk-SK" noProof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0E8A1-4874-4685-FE8D-B096878FA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337F1-98D3-1B1F-AD11-FF3785CB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Prístupy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5465-5270-0366-974B-851D9A61B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Sú prístupové práva pravidelne revidované (princíp najnižších privilégií)?</a:t>
            </a:r>
          </a:p>
          <a:p>
            <a:r>
              <a:rPr lang="sk-SK" dirty="0"/>
              <a:t>Máme centralizované identity management riešenie (AD/LDAP, TACACS, RADIUS)?</a:t>
            </a:r>
          </a:p>
          <a:p>
            <a:endParaRPr lang="sk-SK" dirty="0"/>
          </a:p>
          <a:p>
            <a:pPr marL="0" indent="0">
              <a:buNone/>
            </a:pP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62591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Servery, aplikácie a služby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Sú všetky interné a </a:t>
            </a:r>
            <a:r>
              <a:rPr lang="en-US" noProof="0" dirty="0"/>
              <a:t>extern</a:t>
            </a:r>
            <a:r>
              <a:rPr lang="sk-SK" dirty="0"/>
              <a:t>é</a:t>
            </a:r>
            <a:r>
              <a:rPr lang="sk-SK" noProof="0" dirty="0"/>
              <a:t> servery pravidelne aktualizované?</a:t>
            </a:r>
          </a:p>
          <a:p>
            <a:r>
              <a:rPr lang="sk-SK" noProof="0" dirty="0"/>
              <a:t>Je na serveroch implementovaná </a:t>
            </a:r>
            <a:r>
              <a:rPr lang="sk-SK" noProof="0" dirty="0" err="1"/>
              <a:t>host-based</a:t>
            </a:r>
            <a:r>
              <a:rPr lang="sk-SK" noProof="0" dirty="0"/>
              <a:t> firewall a antivírusová ochrana</a:t>
            </a:r>
            <a:r>
              <a:rPr lang="en-US" noProof="0" dirty="0"/>
              <a:t>/EDR</a:t>
            </a:r>
            <a:r>
              <a:rPr lang="sk-SK" noProof="0" dirty="0"/>
              <a:t>?</a:t>
            </a:r>
          </a:p>
          <a:p>
            <a:r>
              <a:rPr lang="sk-SK" noProof="0" dirty="0"/>
              <a:t>Máme centralizované identity management riešenie</a:t>
            </a:r>
            <a:r>
              <a:rPr lang="en-US" noProof="0" dirty="0"/>
              <a:t>?</a:t>
            </a:r>
            <a:endParaRPr lang="sk-SK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Servery, aplikácie a služby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Bežia všetky webové aplikácie pod HTTPS s moderným TLS (TLS 1.2/1.3)?</a:t>
            </a:r>
          </a:p>
          <a:p>
            <a:r>
              <a:rPr lang="sk-SK" noProof="0" dirty="0"/>
              <a:t>Robíme pravidelné </a:t>
            </a:r>
            <a:r>
              <a:rPr lang="sk-SK" noProof="0" dirty="0" err="1"/>
              <a:t>skeny</a:t>
            </a:r>
            <a:r>
              <a:rPr lang="sk-SK" noProof="0" dirty="0"/>
              <a:t> zraniteľností prevádzkovaných systémov?</a:t>
            </a:r>
          </a:p>
          <a:p>
            <a:r>
              <a:rPr lang="sk-SK" noProof="0" dirty="0"/>
              <a:t>Máme nasadené SPF/DKIM/DMARC na ochranu e-mailových služieb?</a:t>
            </a:r>
          </a:p>
          <a:p>
            <a:pPr marL="0" indent="0">
              <a:buNone/>
            </a:pPr>
            <a:endParaRPr lang="sk-SK" noProof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/>
              <a:t>Koncové zariadenia a prístup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/>
              <a:t>Sú notebooky a mobily zamestnancov šifrované?</a:t>
            </a:r>
          </a:p>
          <a:p>
            <a:r>
              <a:rPr lang="sk-SK" noProof="0" dirty="0"/>
              <a:t>Používame MDM (Mobile Device Management) na správu mobilov?</a:t>
            </a:r>
          </a:p>
          <a:p>
            <a:r>
              <a:rPr lang="sk-SK" noProof="0" dirty="0"/>
              <a:t>Majú všetci administrátori oddelené účty pre bežnú a privilegovanú prácu?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2089c71-9d3f-40a4-9e51-b55031f7d729}" enabled="1" method="Standard" siteId="{988223d2-2961-4368-8b56-a03d798cf8d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437</TotalTime>
  <Words>676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Century Gothic</vt:lpstr>
      <vt:lpstr>Vapor Trail</vt:lpstr>
      <vt:lpstr>Kybernetická Bezpečnosť</vt:lpstr>
      <vt:lpstr>Základy a infraštruktúra siete</vt:lpstr>
      <vt:lpstr>Základy a infraštruktúra siete</vt:lpstr>
      <vt:lpstr>Základy a infraštruktúra siete</vt:lpstr>
      <vt:lpstr>Zálohovanie</vt:lpstr>
      <vt:lpstr>Prístupy</vt:lpstr>
      <vt:lpstr>Servery, aplikácie a služby</vt:lpstr>
      <vt:lpstr>Servery, aplikácie a služby</vt:lpstr>
      <vt:lpstr>Koncové zariadenia a prístup</vt:lpstr>
      <vt:lpstr>Koncové zariadenia a prístup</vt:lpstr>
      <vt:lpstr>Monitoring, detekcia a prevencia</vt:lpstr>
      <vt:lpstr>Monitoring, detekcia</vt:lpstr>
      <vt:lpstr>Incident response a krízové scenáre</vt:lpstr>
      <vt:lpstr>Incident response a krízové scenáre</vt:lpstr>
      <vt:lpstr>Procesy a riadenie</vt:lpstr>
      <vt:lpstr>Procesy a riadenie</vt:lpstr>
      <vt:lpstr>Ľudia a vedomosti</vt:lpstr>
      <vt:lpstr>Ľudia a vedomosti</vt:lpstr>
      <vt:lpstr>Regulácie, zákazníci a reputácia</vt:lpstr>
      <vt:lpstr>Regulácie, zákazníci a reputácia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Loncek, Michal</cp:lastModifiedBy>
  <cp:revision>5</cp:revision>
  <dcterms:created xsi:type="dcterms:W3CDTF">2013-01-27T09:14:16Z</dcterms:created>
  <dcterms:modified xsi:type="dcterms:W3CDTF">2025-09-24T13:06:18Z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2089c71-9d3f-40a4-9e51-b55031f7d729_Enabled">
    <vt:lpwstr>true</vt:lpwstr>
  </property>
  <property fmtid="{D5CDD505-2E9C-101B-9397-08002B2CF9AE}" pid="3" name="MSIP_Label_82089c71-9d3f-40a4-9e51-b55031f7d729_SetDate">
    <vt:lpwstr>2025-09-22T09:43:21Z</vt:lpwstr>
  </property>
  <property fmtid="{D5CDD505-2E9C-101B-9397-08002B2CF9AE}" pid="4" name="MSIP_Label_82089c71-9d3f-40a4-9e51-b55031f7d729_Method">
    <vt:lpwstr>Standard</vt:lpwstr>
  </property>
  <property fmtid="{D5CDD505-2E9C-101B-9397-08002B2CF9AE}" pid="5" name="MSIP_Label_82089c71-9d3f-40a4-9e51-b55031f7d729_Name">
    <vt:lpwstr>Interné</vt:lpwstr>
  </property>
  <property fmtid="{D5CDD505-2E9C-101B-9397-08002B2CF9AE}" pid="6" name="MSIP_Label_82089c71-9d3f-40a4-9e51-b55031f7d729_SiteId">
    <vt:lpwstr>988223d2-2961-4368-8b56-a03d798cf8d8</vt:lpwstr>
  </property>
  <property fmtid="{D5CDD505-2E9C-101B-9397-08002B2CF9AE}" pid="7" name="MSIP_Label_82089c71-9d3f-40a4-9e51-b55031f7d729_ActionId">
    <vt:lpwstr>e9fbb940-124f-4178-b7f9-ee18e2c3d5bf</vt:lpwstr>
  </property>
  <property fmtid="{D5CDD505-2E9C-101B-9397-08002B2CF9AE}" pid="8" name="MSIP_Label_82089c71-9d3f-40a4-9e51-b55031f7d729_ContentBits">
    <vt:lpwstr>0</vt:lpwstr>
  </property>
  <property fmtid="{D5CDD505-2E9C-101B-9397-08002B2CF9AE}" pid="9" name="MSIP_Label_82089c71-9d3f-40a4-9e51-b55031f7d729_Tag">
    <vt:lpwstr>10, 3, 0, 1</vt:lpwstr>
  </property>
</Properties>
</file>